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7"/>
  </p:notesMasterIdLst>
  <p:sldIdLst>
    <p:sldId id="262" r:id="rId2"/>
    <p:sldId id="270" r:id="rId3"/>
    <p:sldId id="261" r:id="rId4"/>
    <p:sldId id="281" r:id="rId5"/>
    <p:sldId id="284" r:id="rId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Hind" panose="020B0604020202020204" charset="0"/>
      <p:regular r:id="rId12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2EDEF97-9A7B-4F12-AA6C-4963053DB3CC}">
  <a:tblStyle styleId="{12EDEF97-9A7B-4F12-AA6C-4963053DB3C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body" idx="1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›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›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9pPr>
          </a:lstStyle>
          <a:p>
            <a:endParaRPr/>
          </a:p>
        </p:txBody>
      </p:sp>
      <p:grpSp>
        <p:nvGrpSpPr>
          <p:cNvPr id="51" name="Google Shape;51;p5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52" name="Google Shape;52;p5"/>
            <p:cNvSpPr/>
            <p:nvPr/>
          </p:nvSpPr>
          <p:spPr>
            <a:xfrm rot="5400000" flipH="1">
              <a:off x="7471942" y="406044"/>
              <a:ext cx="2078100" cy="12660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5"/>
            <p:cNvSpPr/>
            <p:nvPr/>
          </p:nvSpPr>
          <p:spPr>
            <a:xfrm rot="5400000" flipH="1">
              <a:off x="7072800" y="1666234"/>
              <a:ext cx="2574300" cy="15681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5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5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5"/>
            <p:cNvSpPr/>
            <p:nvPr/>
          </p:nvSpPr>
          <p:spPr>
            <a:xfrm rot="-5400000" flipH="1">
              <a:off x="8242801" y="3381815"/>
              <a:ext cx="784500" cy="4779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" name="Google Shape;57;p5"/>
          <p:cNvGrpSpPr/>
          <p:nvPr/>
        </p:nvGrpSpPr>
        <p:grpSpPr>
          <a:xfrm>
            <a:off x="3" y="2738679"/>
            <a:ext cx="722480" cy="2404814"/>
            <a:chOff x="3" y="2750304"/>
            <a:chExt cx="722480" cy="2404814"/>
          </a:xfrm>
        </p:grpSpPr>
        <p:sp>
          <p:nvSpPr>
            <p:cNvPr id="58" name="Google Shape;58;p5"/>
            <p:cNvSpPr/>
            <p:nvPr/>
          </p:nvSpPr>
          <p:spPr>
            <a:xfrm rot="5400000" flipH="1">
              <a:off x="-231667" y="3341328"/>
              <a:ext cx="1185900" cy="7224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5"/>
            <p:cNvSpPr/>
            <p:nvPr/>
          </p:nvSpPr>
          <p:spPr>
            <a:xfrm rot="5400000">
              <a:off x="-158106" y="3063820"/>
              <a:ext cx="808800" cy="4923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5"/>
            <p:cNvSpPr/>
            <p:nvPr/>
          </p:nvSpPr>
          <p:spPr>
            <a:xfrm rot="-5400000" flipH="1">
              <a:off x="-173395" y="4440518"/>
              <a:ext cx="888000" cy="5412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5"/>
            <p:cNvSpPr/>
            <p:nvPr/>
          </p:nvSpPr>
          <p:spPr>
            <a:xfrm rot="-5400000">
              <a:off x="-120147" y="2870454"/>
              <a:ext cx="614700" cy="3744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5"/>
            <p:cNvSpPr/>
            <p:nvPr/>
          </p:nvSpPr>
          <p:spPr>
            <a:xfrm rot="-5400000" flipH="1">
              <a:off x="228056" y="4058304"/>
              <a:ext cx="614400" cy="3744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mall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10"/>
          <p:cNvGrpSpPr/>
          <p:nvPr/>
        </p:nvGrpSpPr>
        <p:grpSpPr>
          <a:xfrm>
            <a:off x="7934863" y="4"/>
            <a:ext cx="1209179" cy="2774603"/>
            <a:chOff x="7395202" y="-6"/>
            <a:chExt cx="1748884" cy="4013021"/>
          </a:xfrm>
        </p:grpSpPr>
        <p:sp>
          <p:nvSpPr>
            <p:cNvPr id="131" name="Google Shape;131;p10"/>
            <p:cNvSpPr/>
            <p:nvPr/>
          </p:nvSpPr>
          <p:spPr>
            <a:xfrm rot="5400000" flipH="1">
              <a:off x="7471942" y="406044"/>
              <a:ext cx="2078100" cy="12660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0"/>
            <p:cNvSpPr/>
            <p:nvPr/>
          </p:nvSpPr>
          <p:spPr>
            <a:xfrm rot="5400000" flipH="1">
              <a:off x="7072800" y="1666234"/>
              <a:ext cx="2574300" cy="15681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0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0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10"/>
            <p:cNvSpPr/>
            <p:nvPr/>
          </p:nvSpPr>
          <p:spPr>
            <a:xfrm rot="-5400000" flipH="1">
              <a:off x="8242801" y="3381815"/>
              <a:ext cx="784500" cy="4779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" name="Google Shape;136;p10"/>
          <p:cNvGrpSpPr/>
          <p:nvPr/>
        </p:nvGrpSpPr>
        <p:grpSpPr>
          <a:xfrm>
            <a:off x="-1" y="2232486"/>
            <a:ext cx="874634" cy="2911268"/>
            <a:chOff x="3" y="2750304"/>
            <a:chExt cx="722480" cy="2404814"/>
          </a:xfrm>
        </p:grpSpPr>
        <p:sp>
          <p:nvSpPr>
            <p:cNvPr id="137" name="Google Shape;137;p10"/>
            <p:cNvSpPr/>
            <p:nvPr/>
          </p:nvSpPr>
          <p:spPr>
            <a:xfrm rot="5400000" flipH="1">
              <a:off x="-231667" y="3341328"/>
              <a:ext cx="1185900" cy="7224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10"/>
            <p:cNvSpPr/>
            <p:nvPr/>
          </p:nvSpPr>
          <p:spPr>
            <a:xfrm rot="5400000">
              <a:off x="-158106" y="3063820"/>
              <a:ext cx="808800" cy="4923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10"/>
            <p:cNvSpPr/>
            <p:nvPr/>
          </p:nvSpPr>
          <p:spPr>
            <a:xfrm rot="-5400000" flipH="1">
              <a:off x="-173395" y="4440518"/>
              <a:ext cx="888000" cy="5412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10"/>
            <p:cNvSpPr/>
            <p:nvPr/>
          </p:nvSpPr>
          <p:spPr>
            <a:xfrm rot="-5400000">
              <a:off x="-120147" y="2870454"/>
              <a:ext cx="614700" cy="3744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10"/>
            <p:cNvSpPr/>
            <p:nvPr/>
          </p:nvSpPr>
          <p:spPr>
            <a:xfrm rot="-5400000" flipH="1">
              <a:off x="228056" y="4058304"/>
              <a:ext cx="614400" cy="3744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2" name="Google Shape;142;p10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green gradient">
  <p:cSld name="BLANK_2">
    <p:bg>
      <p:bgPr>
        <a:gradFill>
          <a:gsLst>
            <a:gs pos="0">
              <a:srgbClr val="33CCCC"/>
            </a:gs>
            <a:gs pos="100000">
              <a:srgbClr val="66FF33"/>
            </a:gs>
          </a:gsLst>
          <a:lin ang="5400700" scaled="0"/>
        </a:gra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"/>
          <p:cNvSpPr/>
          <p:nvPr/>
        </p:nvSpPr>
        <p:spPr>
          <a:xfrm rot="5400000" flipH="1">
            <a:off x="7987921" y="280747"/>
            <a:ext cx="1436798" cy="875312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1"/>
          <p:cNvSpPr/>
          <p:nvPr/>
        </p:nvSpPr>
        <p:spPr>
          <a:xfrm rot="5400000" flipH="1">
            <a:off x="7711954" y="1152043"/>
            <a:ext cx="1779871" cy="1084184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1"/>
          <p:cNvSpPr/>
          <p:nvPr/>
        </p:nvSpPr>
        <p:spPr>
          <a:xfrm rot="-5400000">
            <a:off x="8367254" y="1879297"/>
            <a:ext cx="965333" cy="588243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1"/>
          <p:cNvSpPr/>
          <p:nvPr/>
        </p:nvSpPr>
        <p:spPr>
          <a:xfrm rot="-5400000">
            <a:off x="7784794" y="375252"/>
            <a:ext cx="768076" cy="46794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1"/>
          <p:cNvSpPr/>
          <p:nvPr/>
        </p:nvSpPr>
        <p:spPr>
          <a:xfrm rot="-5400000" flipH="1">
            <a:off x="8520892" y="2338195"/>
            <a:ext cx="542403" cy="330420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1"/>
          <p:cNvSpPr/>
          <p:nvPr/>
        </p:nvSpPr>
        <p:spPr>
          <a:xfrm rot="5400000" flipH="1">
            <a:off x="-280461" y="2947980"/>
            <a:ext cx="1435651" cy="874537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1"/>
          <p:cNvSpPr/>
          <p:nvPr/>
        </p:nvSpPr>
        <p:spPr>
          <a:xfrm rot="5400000">
            <a:off x="-191408" y="2612028"/>
            <a:ext cx="979133" cy="595978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1"/>
          <p:cNvSpPr/>
          <p:nvPr/>
        </p:nvSpPr>
        <p:spPr>
          <a:xfrm rot="-5400000" flipH="1">
            <a:off x="-209916" y="4278659"/>
            <a:ext cx="1075013" cy="655177"/>
          </a:xfrm>
          <a:prstGeom prst="parallelogram">
            <a:avLst>
              <a:gd name="adj" fmla="val 81897"/>
            </a:avLst>
          </a:prstGeom>
          <a:solidFill>
            <a:srgbClr val="FFFFFF">
              <a:alpha val="48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1"/>
          <p:cNvSpPr/>
          <p:nvPr/>
        </p:nvSpPr>
        <p:spPr>
          <a:xfrm rot="-5400000">
            <a:off x="-145454" y="2377940"/>
            <a:ext cx="744156" cy="453249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1"/>
          <p:cNvSpPr/>
          <p:nvPr/>
        </p:nvSpPr>
        <p:spPr>
          <a:xfrm rot="-5400000" flipH="1">
            <a:off x="276080" y="3815951"/>
            <a:ext cx="743793" cy="453249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1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ig">
  <p:cSld name="BLANK_1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oogle Shape;180;p14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181" name="Google Shape;181;p14"/>
            <p:cNvSpPr/>
            <p:nvPr/>
          </p:nvSpPr>
          <p:spPr>
            <a:xfrm rot="5400000" flipH="1">
              <a:off x="7471942" y="406044"/>
              <a:ext cx="2078100" cy="12660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4"/>
            <p:cNvSpPr/>
            <p:nvPr/>
          </p:nvSpPr>
          <p:spPr>
            <a:xfrm rot="5400000" flipH="1">
              <a:off x="7072800" y="1666234"/>
              <a:ext cx="2574300" cy="15681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14"/>
            <p:cNvSpPr/>
            <p:nvPr/>
          </p:nvSpPr>
          <p:spPr>
            <a:xfrm rot="-5400000">
              <a:off x="8020587" y="2718092"/>
              <a:ext cx="1396200" cy="8508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4"/>
            <p:cNvSpPr/>
            <p:nvPr/>
          </p:nvSpPr>
          <p:spPr>
            <a:xfrm rot="-5400000">
              <a:off x="7178152" y="542730"/>
              <a:ext cx="1110900" cy="6768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14"/>
            <p:cNvSpPr/>
            <p:nvPr/>
          </p:nvSpPr>
          <p:spPr>
            <a:xfrm rot="-5400000" flipH="1">
              <a:off x="8242801" y="3381815"/>
              <a:ext cx="784500" cy="477900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6" name="Google Shape;186;p14"/>
          <p:cNvSpPr/>
          <p:nvPr/>
        </p:nvSpPr>
        <p:spPr>
          <a:xfrm rot="5400000" flipH="1">
            <a:off x="-479615" y="1845054"/>
            <a:ext cx="2455200" cy="14958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4"/>
          <p:cNvSpPr/>
          <p:nvPr/>
        </p:nvSpPr>
        <p:spPr>
          <a:xfrm rot="5400000">
            <a:off x="-262152" y="1526813"/>
            <a:ext cx="1340700" cy="8163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4"/>
          <p:cNvSpPr/>
          <p:nvPr/>
        </p:nvSpPr>
        <p:spPr>
          <a:xfrm rot="-5400000" flipH="1">
            <a:off x="-358955" y="3663589"/>
            <a:ext cx="1838400" cy="11205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4"/>
          <p:cNvSpPr/>
          <p:nvPr/>
        </p:nvSpPr>
        <p:spPr>
          <a:xfrm rot="-5400000">
            <a:off x="-199052" y="1206482"/>
            <a:ext cx="1018800" cy="620700"/>
          </a:xfrm>
          <a:prstGeom prst="parallelogram">
            <a:avLst>
              <a:gd name="adj" fmla="val 81897"/>
            </a:avLst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4"/>
          <p:cNvSpPr/>
          <p:nvPr/>
        </p:nvSpPr>
        <p:spPr>
          <a:xfrm rot="-5400000" flipH="1">
            <a:off x="472234" y="3024661"/>
            <a:ext cx="1272000" cy="775200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4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041F3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67088" y="1650548"/>
            <a:ext cx="59721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Hind"/>
              <a:buChar char="»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1pPr>
            <a:lvl2pPr lvl="1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2pPr>
            <a:lvl3pPr lvl="2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3pPr>
            <a:lvl4pPr lvl="3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4pPr>
            <a:lvl5pPr lvl="4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5pPr>
            <a:lvl6pPr lvl="5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6pPr>
            <a:lvl7pPr lvl="6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7pPr>
            <a:lvl8pPr lvl="7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8pPr>
            <a:lvl9pPr lvl="8" algn="r">
              <a:buNone/>
              <a:defRPr sz="11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6" r:id="rId2"/>
    <p:sldLayoutId id="2147483657" r:id="rId3"/>
    <p:sldLayoutId id="2147483660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"/>
          <p:cNvSpPr txBox="1">
            <a:spLocks noGrp="1"/>
          </p:cNvSpPr>
          <p:nvPr>
            <p:ph type="ctrTitle" idx="4294967295"/>
          </p:nvPr>
        </p:nvSpPr>
        <p:spPr>
          <a:xfrm>
            <a:off x="1510579" y="2529404"/>
            <a:ext cx="56352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7200" dirty="0"/>
              <a:t>TUNEL</a:t>
            </a:r>
            <a:br>
              <a:rPr lang="es-CL" sz="7200" dirty="0"/>
            </a:br>
            <a:r>
              <a:rPr lang="es-CL" sz="7200" dirty="0"/>
              <a:t>CON LUCES</a:t>
            </a:r>
            <a:endParaRPr sz="7200" dirty="0"/>
          </a:p>
        </p:txBody>
      </p:sp>
      <p:sp>
        <p:nvSpPr>
          <p:cNvPr id="240" name="Google Shape;240;p21"/>
          <p:cNvSpPr/>
          <p:nvPr/>
        </p:nvSpPr>
        <p:spPr>
          <a:xfrm>
            <a:off x="5066647" y="717180"/>
            <a:ext cx="275621" cy="263172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1" name="Google Shape;241;p21"/>
          <p:cNvGrpSpPr/>
          <p:nvPr/>
        </p:nvGrpSpPr>
        <p:grpSpPr>
          <a:xfrm>
            <a:off x="5424462" y="487507"/>
            <a:ext cx="1333298" cy="1333379"/>
            <a:chOff x="6654650" y="3665275"/>
            <a:chExt cx="409100" cy="409125"/>
          </a:xfrm>
        </p:grpSpPr>
        <p:sp>
          <p:nvSpPr>
            <p:cNvPr id="242" name="Google Shape;242;p21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1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4" name="Google Shape;244;p21"/>
          <p:cNvGrpSpPr/>
          <p:nvPr/>
        </p:nvGrpSpPr>
        <p:grpSpPr>
          <a:xfrm>
            <a:off x="4582487" y="1550340"/>
            <a:ext cx="484172" cy="484200"/>
            <a:chOff x="570875" y="4322250"/>
            <a:chExt cx="443300" cy="443325"/>
          </a:xfrm>
        </p:grpSpPr>
        <p:sp>
          <p:nvSpPr>
            <p:cNvPr id="245" name="Google Shape;245;p21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1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1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1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9" name="Google Shape;249;p21"/>
          <p:cNvSpPr/>
          <p:nvPr/>
        </p:nvSpPr>
        <p:spPr>
          <a:xfrm rot="1892490">
            <a:off x="6821707" y="1112575"/>
            <a:ext cx="275600" cy="263152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1"/>
          <p:cNvSpPr/>
          <p:nvPr/>
        </p:nvSpPr>
        <p:spPr>
          <a:xfrm rot="-931596">
            <a:off x="6258096" y="1950628"/>
            <a:ext cx="186411" cy="17799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1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9"/>
          <p:cNvSpPr txBox="1">
            <a:spLocks noGrp="1"/>
          </p:cNvSpPr>
          <p:nvPr>
            <p:ph type="ctrTitle" idx="4294967295"/>
          </p:nvPr>
        </p:nvSpPr>
        <p:spPr>
          <a:xfrm>
            <a:off x="307965" y="260690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dirty="0">
                <a:solidFill>
                  <a:srgbClr val="33CCCC"/>
                </a:solidFill>
              </a:rPr>
              <a:t>84 </a:t>
            </a:r>
            <a:r>
              <a:rPr lang="es-CL" sz="9600" dirty="0">
                <a:solidFill>
                  <a:srgbClr val="33CCCC"/>
                </a:solidFill>
              </a:rPr>
              <a:t>min</a:t>
            </a:r>
            <a:endParaRPr sz="9600" dirty="0">
              <a:solidFill>
                <a:srgbClr val="6699FF"/>
              </a:solidFill>
            </a:endParaRPr>
          </a:p>
        </p:txBody>
      </p:sp>
      <p:sp>
        <p:nvSpPr>
          <p:cNvPr id="317" name="Google Shape;317;p29"/>
          <p:cNvSpPr txBox="1">
            <a:spLocks noGrp="1"/>
          </p:cNvSpPr>
          <p:nvPr>
            <p:ph type="subTitle" idx="4294967295"/>
          </p:nvPr>
        </p:nvSpPr>
        <p:spPr>
          <a:xfrm>
            <a:off x="5837231" y="2794402"/>
            <a:ext cx="2296922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CL" sz="4400" i="1" dirty="0"/>
              <a:t>al día </a:t>
            </a:r>
            <a:endParaRPr sz="4400" i="1" dirty="0"/>
          </a:p>
        </p:txBody>
      </p:sp>
      <p:sp>
        <p:nvSpPr>
          <p:cNvPr id="318" name="Google Shape;318;p29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A708097-596A-40EB-8434-A707394EEDDF}"/>
              </a:ext>
            </a:extLst>
          </p:cNvPr>
          <p:cNvSpPr txBox="1"/>
          <p:nvPr/>
        </p:nvSpPr>
        <p:spPr>
          <a:xfrm flipH="1">
            <a:off x="253574" y="1497323"/>
            <a:ext cx="65775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>
                <a:solidFill>
                  <a:schemeClr val="bg1"/>
                </a:solidFill>
                <a:latin typeface="Hind" panose="020B0604020202020204" charset="0"/>
                <a:cs typeface="Hind" panose="020B0604020202020204" charset="0"/>
              </a:rPr>
              <a:t>En promedio la gente pasa en el metro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0"/>
          <p:cNvSpPr txBox="1">
            <a:spLocks noGrp="1"/>
          </p:cNvSpPr>
          <p:nvPr>
            <p:ph type="title"/>
          </p:nvPr>
        </p:nvSpPr>
        <p:spPr>
          <a:xfrm>
            <a:off x="1067088" y="912850"/>
            <a:ext cx="59721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Ejemplos </a:t>
            </a:r>
            <a:r>
              <a:rPr lang="es-CL" dirty="0" err="1"/>
              <a:t>arduino</a:t>
            </a:r>
            <a:r>
              <a:rPr lang="en" dirty="0"/>
              <a:t> para usar</a:t>
            </a:r>
            <a:endParaRPr dirty="0"/>
          </a:p>
        </p:txBody>
      </p:sp>
      <p:sp>
        <p:nvSpPr>
          <p:cNvPr id="232" name="Google Shape;232;p20"/>
          <p:cNvSpPr txBox="1">
            <a:spLocks noGrp="1"/>
          </p:cNvSpPr>
          <p:nvPr>
            <p:ph type="body" idx="1"/>
          </p:nvPr>
        </p:nvSpPr>
        <p:spPr>
          <a:xfrm>
            <a:off x="1289925" y="2126958"/>
            <a:ext cx="5972100" cy="27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›"/>
            </a:pPr>
            <a:r>
              <a:rPr lang="es-CL" dirty="0" err="1"/>
              <a:t>ForLoopIteration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›"/>
            </a:pPr>
            <a:r>
              <a:rPr lang="en" dirty="0"/>
              <a:t>Array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›"/>
            </a:pPr>
            <a:r>
              <a:rPr lang="es-CL" dirty="0" err="1"/>
              <a:t>Calibration</a:t>
            </a:r>
            <a:endParaRPr lang="es-CL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›"/>
            </a:pPr>
            <a:r>
              <a:rPr lang="es-CL"/>
              <a:t>BarGraph</a:t>
            </a: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3" name="Google Shape;233;p20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0"/>
          <p:cNvSpPr txBox="1">
            <a:spLocks noGrp="1"/>
          </p:cNvSpPr>
          <p:nvPr>
            <p:ph type="sldNum" idx="12"/>
          </p:nvPr>
        </p:nvSpPr>
        <p:spPr>
          <a:xfrm>
            <a:off x="8556775" y="4812625"/>
            <a:ext cx="587100" cy="3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54AA9B1-1F41-44EE-8ED1-FB3429591D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424"/>
          <a:stretch/>
        </p:blipFill>
        <p:spPr>
          <a:xfrm>
            <a:off x="4111437" y="101933"/>
            <a:ext cx="3366455" cy="188054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097674-5A8D-40E6-97E9-A2F4435EFB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358" y="101933"/>
            <a:ext cx="3805388" cy="214133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055204-F63A-45E2-80C9-34335B33CF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3219"/>
          <a:stretch/>
        </p:blipFill>
        <p:spPr>
          <a:xfrm>
            <a:off x="0" y="2467836"/>
            <a:ext cx="3805388" cy="176786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9D1540F-C202-4E01-80BB-C04E23E942D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388" b="10388"/>
          <a:stretch/>
        </p:blipFill>
        <p:spPr>
          <a:xfrm>
            <a:off x="3454386" y="2571750"/>
            <a:ext cx="2353105" cy="2485608"/>
          </a:xfrm>
          <a:prstGeom prst="rect">
            <a:avLst/>
          </a:prstGeom>
        </p:spPr>
      </p:pic>
      <p:pic>
        <p:nvPicPr>
          <p:cNvPr id="14" name="Imagen 13" descr="Imagen que contiene azul, estrella, objeto de exteriores&#10;&#10;Descripción generada automáticamente">
            <a:extLst>
              <a:ext uri="{FF2B5EF4-FFF2-40B4-BE49-F238E27FC236}">
                <a16:creationId xmlns:a16="http://schemas.microsoft.com/office/drawing/2014/main" id="{CB0B5C96-AB5E-401F-A46E-AE269361DE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7491" y="2128479"/>
            <a:ext cx="3340802" cy="18805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C598C14-8F71-4FC4-80C3-08A31299296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 smtClean="0"/>
              <a:t>5</a:t>
            </a:fld>
            <a:endParaRPr lang="es-CL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FA2B8E0-41E1-43C5-88ED-CFEF1BF2F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546" y="1068081"/>
            <a:ext cx="5781873" cy="330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881544"/>
      </p:ext>
    </p:extLst>
  </p:cSld>
  <p:clrMapOvr>
    <a:masterClrMapping/>
  </p:clrMapOvr>
</p:sld>
</file>

<file path=ppt/theme/theme1.xml><?xml version="1.0" encoding="utf-8"?>
<a:theme xmlns:a="http://schemas.openxmlformats.org/drawingml/2006/main" name="Dumain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</TotalTime>
  <Words>26</Words>
  <Application>Microsoft Office PowerPoint</Application>
  <PresentationFormat>Presentación en pantalla (16:9)</PresentationFormat>
  <Paragraphs>14</Paragraphs>
  <Slides>5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Hind</vt:lpstr>
      <vt:lpstr>Arial</vt:lpstr>
      <vt:lpstr>Calibri</vt:lpstr>
      <vt:lpstr>Dumaine</vt:lpstr>
      <vt:lpstr>TUNEL CON LUCES</vt:lpstr>
      <vt:lpstr>84 min</vt:lpstr>
      <vt:lpstr>Ejemplos arduino para usar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Josefa</dc:creator>
  <cp:lastModifiedBy>Josefa Avendaño Ruiz</cp:lastModifiedBy>
  <cp:revision>12</cp:revision>
  <dcterms:modified xsi:type="dcterms:W3CDTF">2019-10-01T14:04:53Z</dcterms:modified>
</cp:coreProperties>
</file>